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0"/>
            <a:ext cx="8915400" cy="1752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History 321: </a:t>
            </a:r>
            <a:br>
              <a:rPr lang="en-US" sz="3600" dirty="0" smtClean="0"/>
            </a:br>
            <a:r>
              <a:rPr lang="en-US" sz="3600" dirty="0" smtClean="0"/>
              <a:t>State and Society in Early Modern Europe:</a:t>
            </a:r>
            <a:br>
              <a:rPr lang="en-US" sz="3600" dirty="0" smtClean="0"/>
            </a:br>
            <a:r>
              <a:rPr lang="en-US" sz="3600" dirty="0" smtClean="0"/>
              <a:t>The Thirty Years War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7523713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Questions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458200" cy="5791200"/>
          </a:xfrm>
        </p:spPr>
        <p:txBody>
          <a:bodyPr>
            <a:normAutofit fontScale="92500"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can we learn about the experience of the Thirty Years War from documents 121-124, 132, 133, 135-138, 140, 142-144, </a:t>
            </a:r>
            <a:r>
              <a:rPr lang="en-CA" b="1" dirty="0" smtClean="0">
                <a:solidFill>
                  <a:srgbClr val="FFFF00"/>
                </a:solidFill>
              </a:rPr>
              <a:t>148</a:t>
            </a:r>
            <a:r>
              <a:rPr lang="en-CA" dirty="0" smtClean="0"/>
              <a:t>? Consider the author of each document.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How would John </a:t>
            </a:r>
            <a:r>
              <a:rPr lang="en-CA" dirty="0" err="1" smtClean="0"/>
              <a:t>Theibault</a:t>
            </a:r>
            <a:r>
              <a:rPr lang="en-CA" dirty="0" smtClean="0"/>
              <a:t> interpret document 124?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A Swedish army captured </a:t>
            </a:r>
            <a:r>
              <a:rPr lang="en-CA" dirty="0" err="1" smtClean="0"/>
              <a:t>Olmütz</a:t>
            </a:r>
            <a:r>
              <a:rPr lang="en-CA" dirty="0" smtClean="0"/>
              <a:t> in Moravia in June 1642.  What can we learn about the experience of the Thirty Years War from the occupation of </a:t>
            </a:r>
            <a:r>
              <a:rPr lang="en-CA" dirty="0" err="1" smtClean="0"/>
              <a:t>Olmütz</a:t>
            </a:r>
            <a:r>
              <a:rPr lang="en-CA" dirty="0" smtClean="0"/>
              <a:t>? See documents 125, 126, 133.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Look at the financial statistics in documents 127-131.  What significant information do these statistics reveal?  Consider the figures on their own </a:t>
            </a:r>
            <a:r>
              <a:rPr lang="en-CA" i="1" dirty="0" smtClean="0"/>
              <a:t>and</a:t>
            </a:r>
            <a:r>
              <a:rPr lang="en-CA" dirty="0" smtClean="0"/>
              <a:t> in relation to what you have already learned about the Thirty Years War.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6596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Questions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/>
          <a:lstStyle/>
          <a:p>
            <a:pPr marL="651510" indent="-514350">
              <a:buFont typeface="+mj-lt"/>
              <a:buAutoNum type="arabicPeriod" startAt="5"/>
            </a:pPr>
            <a:r>
              <a:rPr lang="en-CA" dirty="0" smtClean="0"/>
              <a:t>Who was Anna Maria </a:t>
            </a:r>
            <a:r>
              <a:rPr lang="en-CA" dirty="0" err="1" smtClean="0"/>
              <a:t>Junius</a:t>
            </a:r>
            <a:r>
              <a:rPr lang="en-CA" dirty="0" smtClean="0"/>
              <a:t>?  Where did she live?  What is significant about her experience of the Thirty Years War?  See document 139.</a:t>
            </a:r>
          </a:p>
          <a:p>
            <a:pPr marL="651510" indent="-514350">
              <a:buFont typeface="+mj-lt"/>
              <a:buAutoNum type="arabicPeriod" startAt="5"/>
            </a:pPr>
            <a:r>
              <a:rPr lang="en-CA" dirty="0" smtClean="0"/>
              <a:t>Who was Peter </a:t>
            </a:r>
            <a:r>
              <a:rPr lang="en-CA" dirty="0" err="1" smtClean="0"/>
              <a:t>Hagendorf</a:t>
            </a:r>
            <a:r>
              <a:rPr lang="en-CA" dirty="0" smtClean="0"/>
              <a:t>? What can we learn about the Thirty Years War from his experiences? See documents 134, 141.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015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160</TotalTime>
  <Words>174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Book Antiqua</vt:lpstr>
      <vt:lpstr>Lucida Sans</vt:lpstr>
      <vt:lpstr>Wingdings</vt:lpstr>
      <vt:lpstr>Wingdings 2</vt:lpstr>
      <vt:lpstr>Wingdings 3</vt:lpstr>
      <vt:lpstr>Apex</vt:lpstr>
      <vt:lpstr>History 321:  State and Society in Early Modern Europe: The Thirty Years War</vt:lpstr>
      <vt:lpstr>Questions</vt:lpstr>
      <vt:lpstr>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321:  State and Society in Early Modern Europe: The Thirty Years War</dc:title>
  <dc:creator>Hilmar</dc:creator>
  <cp:lastModifiedBy>Hilmar Pabel</cp:lastModifiedBy>
  <cp:revision>19</cp:revision>
  <dcterms:created xsi:type="dcterms:W3CDTF">2006-08-16T00:00:00Z</dcterms:created>
  <dcterms:modified xsi:type="dcterms:W3CDTF">2015-03-28T00:27:12Z</dcterms:modified>
</cp:coreProperties>
</file>